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3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35" r:id="rId37"/>
    <p:sldId id="492" r:id="rId38"/>
    <p:sldId id="536" r:id="rId39"/>
    <p:sldId id="537" r:id="rId40"/>
    <p:sldId id="530" r:id="rId41"/>
    <p:sldId id="532" r:id="rId42"/>
    <p:sldId id="542" r:id="rId43"/>
    <p:sldId id="543" r:id="rId44"/>
    <p:sldId id="544" r:id="rId45"/>
    <p:sldId id="538" r:id="rId46"/>
    <p:sldId id="539" r:id="rId47"/>
    <p:sldId id="540" r:id="rId48"/>
    <p:sldId id="541" r:id="rId49"/>
    <p:sldId id="501" r:id="rId50"/>
    <p:sldId id="514" r:id="rId51"/>
    <p:sldId id="551" r:id="rId52"/>
    <p:sldId id="552" r:id="rId53"/>
    <p:sldId id="491" r:id="rId54"/>
    <p:sldId id="545" r:id="rId55"/>
    <p:sldId id="546" r:id="rId56"/>
    <p:sldId id="547" r:id="rId57"/>
    <p:sldId id="548" r:id="rId58"/>
    <p:sldId id="549" r:id="rId59"/>
    <p:sldId id="550" r:id="rId60"/>
    <p:sldId id="515" r:id="rId61"/>
    <p:sldId id="489" r:id="rId62"/>
    <p:sldId id="490" r:id="rId63"/>
    <p:sldId id="509" r:id="rId64"/>
    <p:sldId id="478" r:id="rId65"/>
    <p:sldId id="556" r:id="rId66"/>
    <p:sldId id="553" r:id="rId67"/>
    <p:sldId id="554" r:id="rId68"/>
    <p:sldId id="508" r:id="rId69"/>
    <p:sldId id="425" r:id="rId70"/>
    <p:sldId id="421" r:id="rId71"/>
    <p:sldId id="370" r:id="rId7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発売！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</a:t>
            </a: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こと</a:t>
            </a: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モブプログラミングの創始者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6606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070"/>
            <a:ext cx="5875417" cy="440656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Bas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Vodde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Large Scale Scrum (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LeSS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に特に興味があったので参加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4094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5" y="1285157"/>
            <a:ext cx="5043735" cy="37828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迫り来る病魔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お守り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9472" y="1861761"/>
            <a:ext cx="6247731" cy="468579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Thanks!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8" y="1300127"/>
            <a:ext cx="6288532" cy="47163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1010</TotalTime>
  <Words>1254</Words>
  <Application>Microsoft Macintosh PowerPoint</Application>
  <PresentationFormat>画面に合わせる (4:3)</PresentationFormat>
  <Paragraphs>448</Paragraphs>
  <Slides>70</Slides>
  <Notes>59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70</vt:i4>
      </vt:variant>
    </vt:vector>
  </HeadingPairs>
  <TitlesOfParts>
    <vt:vector size="72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Woody Zuill</vt:lpstr>
      <vt:lpstr>Chris Lucian</vt:lpstr>
      <vt:lpstr>Memo</vt:lpstr>
      <vt:lpstr>Memo</vt:lpstr>
      <vt:lpstr>Memo</vt:lpstr>
      <vt:lpstr>Memo</vt:lpstr>
      <vt:lpstr>Memo</vt:lpstr>
      <vt:lpstr>Memo</vt:lpstr>
      <vt:lpstr>Memo</vt:lpstr>
      <vt:lpstr>4. Spotify の 現場事例</vt:lpstr>
      <vt:lpstr>memo</vt:lpstr>
      <vt:lpstr>Agile の Scaling</vt:lpstr>
      <vt:lpstr>PowerPoint プレゼンテーション</vt:lpstr>
      <vt:lpstr>David Hussman</vt:lpstr>
      <vt:lpstr>迫り来る病魔</vt:lpstr>
      <vt:lpstr>Agile の Scaling</vt:lpstr>
      <vt:lpstr>Thanks! by Jeff</vt:lpstr>
      <vt:lpstr>PowerPoint プレゼンテーション</vt:lpstr>
      <vt:lpstr>アジャイルとメトリクス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1275</cp:revision>
  <dcterms:created xsi:type="dcterms:W3CDTF">2016-11-21T06:16:44Z</dcterms:created>
  <dcterms:modified xsi:type="dcterms:W3CDTF">2017-08-12T02:16:15Z</dcterms:modified>
</cp:coreProperties>
</file>